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9" r:id="rId5"/>
    <p:sldId id="261" r:id="rId6"/>
    <p:sldId id="262" r:id="rId7"/>
    <p:sldId id="263" r:id="rId8"/>
    <p:sldId id="266" r:id="rId9"/>
    <p:sldId id="267" r:id="rId10"/>
    <p:sldId id="268" r:id="rId11"/>
    <p:sldId id="269" r:id="rId12"/>
    <p:sldId id="270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86" d="100"/>
          <a:sy n="86" d="100"/>
        </p:scale>
        <p:origin x="27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3E72E-6BE1-4224-A54B-0ED934496978}" type="datetimeFigureOut">
              <a:rPr lang="ru-RU" smtClean="0"/>
              <a:t>11.12.2017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9B10F-6F9A-4385-809D-572D73B502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0744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3E72E-6BE1-4224-A54B-0ED934496978}" type="datetimeFigureOut">
              <a:rPr lang="ru-RU" smtClean="0"/>
              <a:t>11.12.2017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9B10F-6F9A-4385-809D-572D73B502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3782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3E72E-6BE1-4224-A54B-0ED934496978}" type="datetimeFigureOut">
              <a:rPr lang="ru-RU" smtClean="0"/>
              <a:t>11.12.2017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9B10F-6F9A-4385-809D-572D73B502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3820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3E72E-6BE1-4224-A54B-0ED934496978}" type="datetimeFigureOut">
              <a:rPr lang="ru-RU" smtClean="0"/>
              <a:t>11.12.2017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9B10F-6F9A-4385-809D-572D73B502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4697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3E72E-6BE1-4224-A54B-0ED934496978}" type="datetimeFigureOut">
              <a:rPr lang="ru-RU" smtClean="0"/>
              <a:t>11.12.2017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9B10F-6F9A-4385-809D-572D73B502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9763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3E72E-6BE1-4224-A54B-0ED934496978}" type="datetimeFigureOut">
              <a:rPr lang="ru-RU" smtClean="0"/>
              <a:t>11.12.2017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9B10F-6F9A-4385-809D-572D73B502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052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3E72E-6BE1-4224-A54B-0ED934496978}" type="datetimeFigureOut">
              <a:rPr lang="ru-RU" smtClean="0"/>
              <a:t>11.12.2017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9B10F-6F9A-4385-809D-572D73B502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4397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3E72E-6BE1-4224-A54B-0ED934496978}" type="datetimeFigureOut">
              <a:rPr lang="ru-RU" smtClean="0"/>
              <a:t>11.12.2017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9B10F-6F9A-4385-809D-572D73B502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0158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3E72E-6BE1-4224-A54B-0ED934496978}" type="datetimeFigureOut">
              <a:rPr lang="ru-RU" smtClean="0"/>
              <a:t>11.12.2017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9B10F-6F9A-4385-809D-572D73B502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07429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3E72E-6BE1-4224-A54B-0ED934496978}" type="datetimeFigureOut">
              <a:rPr lang="ru-RU" smtClean="0"/>
              <a:t>11.12.2017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9B10F-6F9A-4385-809D-572D73B502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359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3E72E-6BE1-4224-A54B-0ED934496978}" type="datetimeFigureOut">
              <a:rPr lang="ru-RU" smtClean="0"/>
              <a:t>11.12.2017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9B10F-6F9A-4385-809D-572D73B502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6807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C3E72E-6BE1-4224-A54B-0ED934496978}" type="datetimeFigureOut">
              <a:rPr lang="ru-RU" smtClean="0"/>
              <a:t>11.12.2017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A9B10F-6F9A-4385-809D-572D73B502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1744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7884" y="2023001"/>
            <a:ext cx="4762500" cy="267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358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316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049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699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716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805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508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143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01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807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677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455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0</Words>
  <Application>Microsoft Office PowerPoint</Application>
  <PresentationFormat>Широкоэкранный</PresentationFormat>
  <Paragraphs>0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k.e.merkushev@yandex.ru</dc:creator>
  <cp:lastModifiedBy>Пользователь Windows</cp:lastModifiedBy>
  <cp:revision>6</cp:revision>
  <dcterms:created xsi:type="dcterms:W3CDTF">2017-08-15T07:51:10Z</dcterms:created>
  <dcterms:modified xsi:type="dcterms:W3CDTF">2017-12-11T14:47:55Z</dcterms:modified>
</cp:coreProperties>
</file>