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7" r:id="rId5"/>
    <p:sldId id="260" r:id="rId6"/>
    <p:sldId id="269" r:id="rId7"/>
    <p:sldId id="270" r:id="rId8"/>
    <p:sldId id="271" r:id="rId9"/>
    <p:sldId id="262" r:id="rId10"/>
    <p:sldId id="268" r:id="rId11"/>
    <p:sldId id="267" r:id="rId12"/>
    <p:sldId id="264" r:id="rId13"/>
    <p:sldId id="266" r:id="rId14"/>
    <p:sldId id="285" r:id="rId15"/>
    <p:sldId id="272" r:id="rId16"/>
    <p:sldId id="273" r:id="rId17"/>
    <p:sldId id="274" r:id="rId18"/>
    <p:sldId id="275" r:id="rId19"/>
    <p:sldId id="278" r:id="rId20"/>
    <p:sldId id="281" r:id="rId21"/>
    <p:sldId id="282" r:id="rId22"/>
    <p:sldId id="283" r:id="rId23"/>
    <p:sldId id="286" r:id="rId24"/>
    <p:sldId id="276" r:id="rId25"/>
    <p:sldId id="277" r:id="rId26"/>
    <p:sldId id="279" r:id="rId27"/>
    <p:sldId id="26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>
        <a:gradFill rotWithShape="0">
          <a:gsLst>
            <a:gs pos="100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/>
      <dgm:t>
        <a:bodyPr/>
        <a:lstStyle/>
        <a:p>
          <a:r>
            <a:rPr lang="ru-RU" dirty="0"/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/>
      <dgm:t>
        <a:bodyPr/>
        <a:lstStyle/>
        <a:p>
          <a:r>
            <a:rPr lang="ru-RU" dirty="0"/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/>
      <dgm:t>
        <a:bodyPr/>
        <a:lstStyle/>
        <a:p>
          <a:r>
            <a:rPr lang="ru-RU" dirty="0"/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/>
      <dgm:t>
        <a:bodyPr/>
        <a:lstStyle/>
        <a:p>
          <a:r>
            <a:rPr lang="ru-RU" dirty="0"/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/>
      <dgm:t>
        <a:bodyPr/>
        <a:lstStyle/>
        <a:p>
          <a:r>
            <a:rPr lang="ru-RU" dirty="0"/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EEB854-E736-450C-9619-B99A48E1FB7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40D0A992-F9A7-4B22-9CB0-F8E6CEEF6950}">
      <dgm:prSet phldrT="[Текст]"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Привлечение внимания</a:t>
          </a:r>
        </a:p>
      </dgm:t>
    </dgm:pt>
    <dgm:pt modelId="{6C64A6B7-820F-4734-8AF7-964DB935FD70}" type="parTrans" cxnId="{2E628656-DD6C-4882-AB9A-EED86CA7F04D}">
      <dgm:prSet/>
      <dgm:spPr/>
      <dgm:t>
        <a:bodyPr/>
        <a:lstStyle/>
        <a:p>
          <a:endParaRPr lang="ru-RU"/>
        </a:p>
      </dgm:t>
    </dgm:pt>
    <dgm:pt modelId="{AEBB3A30-D08C-4B4D-BD8A-B066268EF011}" type="sibTrans" cxnId="{2E628656-DD6C-4882-AB9A-EED86CA7F04D}">
      <dgm:prSet/>
      <dgm:spPr/>
      <dgm:t>
        <a:bodyPr/>
        <a:lstStyle/>
        <a:p>
          <a:endParaRPr lang="ru-RU"/>
        </a:p>
      </dgm:t>
    </dgm:pt>
    <dgm:pt modelId="{C7A861CE-01A9-45A0-BCE8-67F12D062D91}">
      <dgm:prSet phldrT="[Текст]"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Сбор информации</a:t>
          </a:r>
        </a:p>
      </dgm:t>
    </dgm:pt>
    <dgm:pt modelId="{01A19A67-D579-4DEF-9274-D6A3A6D58103}" type="parTrans" cxnId="{79860FC2-35A7-4CA6-9BF6-B82FBE1FBDBA}">
      <dgm:prSet/>
      <dgm:spPr/>
      <dgm:t>
        <a:bodyPr/>
        <a:lstStyle/>
        <a:p>
          <a:endParaRPr lang="ru-RU"/>
        </a:p>
      </dgm:t>
    </dgm:pt>
    <dgm:pt modelId="{37A9E6E5-4E66-49BC-9040-61BC243A9E9F}" type="sibTrans" cxnId="{79860FC2-35A7-4CA6-9BF6-B82FBE1FBDBA}">
      <dgm:prSet/>
      <dgm:spPr/>
      <dgm:t>
        <a:bodyPr/>
        <a:lstStyle/>
        <a:p>
          <a:endParaRPr lang="ru-RU"/>
        </a:p>
      </dgm:t>
    </dgm:pt>
    <dgm:pt modelId="{2D591D36-E4FE-4D00-BC30-D1AE0647F322}">
      <dgm:prSet phldrT="[Текст]"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Вовлечение</a:t>
          </a:r>
        </a:p>
      </dgm:t>
    </dgm:pt>
    <dgm:pt modelId="{F7D1BA5C-6C8D-49E9-96CB-D0B326DC5AFF}" type="parTrans" cxnId="{6C31201A-BBC9-4BF3-822C-21C416EEE91A}">
      <dgm:prSet/>
      <dgm:spPr/>
      <dgm:t>
        <a:bodyPr/>
        <a:lstStyle/>
        <a:p>
          <a:endParaRPr lang="ru-RU"/>
        </a:p>
      </dgm:t>
    </dgm:pt>
    <dgm:pt modelId="{E4F69416-C79E-4437-A342-DA6327ABA0C4}" type="sibTrans" cxnId="{6C31201A-BBC9-4BF3-822C-21C416EEE91A}">
      <dgm:prSet/>
      <dgm:spPr/>
      <dgm:t>
        <a:bodyPr/>
        <a:lstStyle/>
        <a:p>
          <a:endParaRPr lang="ru-RU"/>
        </a:p>
      </dgm:t>
    </dgm:pt>
    <dgm:pt modelId="{13F0CD85-8A7D-447B-8151-F17003024D1A}">
      <dgm:prSet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Обучение</a:t>
          </a:r>
        </a:p>
      </dgm:t>
    </dgm:pt>
    <dgm:pt modelId="{1DABD75E-2B37-4A47-A25D-0E6AA8E9CCEE}" type="parTrans" cxnId="{BD82F792-71F0-4A50-8691-4138E60478D0}">
      <dgm:prSet/>
      <dgm:spPr/>
      <dgm:t>
        <a:bodyPr/>
        <a:lstStyle/>
        <a:p>
          <a:endParaRPr lang="ru-RU"/>
        </a:p>
      </dgm:t>
    </dgm:pt>
    <dgm:pt modelId="{2CCDD3EE-ECCA-4A15-81FF-1065946FCEA3}" type="sibTrans" cxnId="{BD82F792-71F0-4A50-8691-4138E60478D0}">
      <dgm:prSet/>
      <dgm:spPr/>
      <dgm:t>
        <a:bodyPr/>
        <a:lstStyle/>
        <a:p>
          <a:endParaRPr lang="ru-RU"/>
        </a:p>
      </dgm:t>
    </dgm:pt>
    <dgm:pt modelId="{DF0C41C1-C215-4A9F-A641-B7AA0F08DC34}">
      <dgm:prSet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Соответствие культуре</a:t>
          </a:r>
        </a:p>
      </dgm:t>
    </dgm:pt>
    <dgm:pt modelId="{508F6FD2-3C94-4E67-8EFD-1EA7CCC699DF}" type="parTrans" cxnId="{DF69CB61-1824-4502-AE6C-5184373B7F93}">
      <dgm:prSet/>
      <dgm:spPr/>
      <dgm:t>
        <a:bodyPr/>
        <a:lstStyle/>
        <a:p>
          <a:endParaRPr lang="ru-RU"/>
        </a:p>
      </dgm:t>
    </dgm:pt>
    <dgm:pt modelId="{75D612A7-50CA-4121-9FF6-BA5FF76162AE}" type="sibTrans" cxnId="{DF69CB61-1824-4502-AE6C-5184373B7F93}">
      <dgm:prSet/>
      <dgm:spPr/>
      <dgm:t>
        <a:bodyPr/>
        <a:lstStyle/>
        <a:p>
          <a:endParaRPr lang="ru-RU"/>
        </a:p>
      </dgm:t>
    </dgm:pt>
    <dgm:pt modelId="{909C201C-5848-4A88-AC49-892D1BC75066}">
      <dgm:prSet/>
      <dgm:spPr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ru-RU" dirty="0">
              <a:solidFill>
                <a:srgbClr val="FFFF00"/>
              </a:solidFill>
            </a:rPr>
            <a:t>Вера</a:t>
          </a:r>
        </a:p>
      </dgm:t>
    </dgm:pt>
    <dgm:pt modelId="{62C7522A-D6A7-4577-A1D7-532F2F7D87FB}" type="parTrans" cxnId="{2A675CCC-ACE3-4457-8687-DBD1BBC203CE}">
      <dgm:prSet/>
      <dgm:spPr/>
      <dgm:t>
        <a:bodyPr/>
        <a:lstStyle/>
        <a:p>
          <a:endParaRPr lang="ru-RU"/>
        </a:p>
      </dgm:t>
    </dgm:pt>
    <dgm:pt modelId="{6A9108B8-0030-4C85-8FE2-25CA6EBAB2DB}" type="sibTrans" cxnId="{2A675CCC-ACE3-4457-8687-DBD1BBC203CE}">
      <dgm:prSet/>
      <dgm:spPr/>
      <dgm:t>
        <a:bodyPr/>
        <a:lstStyle/>
        <a:p>
          <a:endParaRPr lang="ru-RU"/>
        </a:p>
      </dgm:t>
    </dgm:pt>
    <dgm:pt modelId="{3931B53D-643D-40D6-BAE7-CF5231BEF5F7}">
      <dgm:prSet/>
      <dgm:spPr/>
      <dgm:t>
        <a:bodyPr/>
        <a:lstStyle/>
        <a:p>
          <a:r>
            <a:rPr lang="ru-RU" dirty="0"/>
            <a:t>Решение</a:t>
          </a:r>
        </a:p>
      </dgm:t>
    </dgm:pt>
    <dgm:pt modelId="{51563A95-F04F-43DA-8BE7-FB3C87D62041}" type="parTrans" cxnId="{6D62AF04-CFFD-4B00-8CBA-2E58A20B52AB}">
      <dgm:prSet/>
      <dgm:spPr/>
      <dgm:t>
        <a:bodyPr/>
        <a:lstStyle/>
        <a:p>
          <a:endParaRPr lang="ru-RU"/>
        </a:p>
      </dgm:t>
    </dgm:pt>
    <dgm:pt modelId="{6C58106C-FAD0-4B63-8508-3D684A2B2F00}" type="sibTrans" cxnId="{6D62AF04-CFFD-4B00-8CBA-2E58A20B52AB}">
      <dgm:prSet/>
      <dgm:spPr/>
      <dgm:t>
        <a:bodyPr/>
        <a:lstStyle/>
        <a:p>
          <a:endParaRPr lang="ru-RU"/>
        </a:p>
      </dgm:t>
    </dgm:pt>
    <dgm:pt modelId="{76E2D123-0E63-4973-8A46-73332DE8B508}">
      <dgm:prSet/>
      <dgm:spPr/>
      <dgm:t>
        <a:bodyPr/>
        <a:lstStyle/>
        <a:p>
          <a:r>
            <a:rPr lang="ru-RU" dirty="0"/>
            <a:t>Подача резюме</a:t>
          </a:r>
        </a:p>
      </dgm:t>
    </dgm:pt>
    <dgm:pt modelId="{93BA52C6-6E1D-47E2-A84B-8B27292867EB}" type="parTrans" cxnId="{7C183880-0854-48DD-A0F4-FFFAF2C86A5D}">
      <dgm:prSet/>
      <dgm:spPr/>
      <dgm:t>
        <a:bodyPr/>
        <a:lstStyle/>
        <a:p>
          <a:endParaRPr lang="ru-RU"/>
        </a:p>
      </dgm:t>
    </dgm:pt>
    <dgm:pt modelId="{E5052237-340E-45FB-943F-E9604492B237}" type="sibTrans" cxnId="{7C183880-0854-48DD-A0F4-FFFAF2C86A5D}">
      <dgm:prSet/>
      <dgm:spPr/>
      <dgm:t>
        <a:bodyPr/>
        <a:lstStyle/>
        <a:p>
          <a:endParaRPr lang="ru-RU"/>
        </a:p>
      </dgm:t>
    </dgm:pt>
    <dgm:pt modelId="{8D653E22-0A6B-4BBF-B71A-963B87D58677}" type="pres">
      <dgm:prSet presAssocID="{08EEB854-E736-450C-9619-B99A48E1FB75}" presName="Name0" presStyleCnt="0">
        <dgm:presLayoutVars>
          <dgm:dir/>
          <dgm:resizeHandles val="exact"/>
        </dgm:presLayoutVars>
      </dgm:prSet>
      <dgm:spPr/>
    </dgm:pt>
    <dgm:pt modelId="{84CC0781-3F4B-48AD-8A4F-BACB3F7BA7FF}" type="pres">
      <dgm:prSet presAssocID="{40D0A992-F9A7-4B22-9CB0-F8E6CEEF6950}" presName="node" presStyleLbl="node1" presStyleIdx="0" presStyleCnt="8">
        <dgm:presLayoutVars>
          <dgm:bulletEnabled val="1"/>
        </dgm:presLayoutVars>
      </dgm:prSet>
      <dgm:spPr/>
    </dgm:pt>
    <dgm:pt modelId="{1698B508-CB92-49B9-8FD1-AF8E556CD1C8}" type="pres">
      <dgm:prSet presAssocID="{AEBB3A30-D08C-4B4D-BD8A-B066268EF011}" presName="sibTrans" presStyleLbl="sibTrans2D1" presStyleIdx="0" presStyleCnt="7"/>
      <dgm:spPr/>
    </dgm:pt>
    <dgm:pt modelId="{5DEDF465-08B4-4F89-92EC-C9B1BD6F7C6C}" type="pres">
      <dgm:prSet presAssocID="{AEBB3A30-D08C-4B4D-BD8A-B066268EF011}" presName="connectorText" presStyleLbl="sibTrans2D1" presStyleIdx="0" presStyleCnt="7"/>
      <dgm:spPr/>
    </dgm:pt>
    <dgm:pt modelId="{C638AA8C-9FC2-4151-AFBF-1B6371203DBB}" type="pres">
      <dgm:prSet presAssocID="{C7A861CE-01A9-45A0-BCE8-67F12D062D91}" presName="node" presStyleLbl="node1" presStyleIdx="1" presStyleCnt="8">
        <dgm:presLayoutVars>
          <dgm:bulletEnabled val="1"/>
        </dgm:presLayoutVars>
      </dgm:prSet>
      <dgm:spPr/>
    </dgm:pt>
    <dgm:pt modelId="{EB668CBA-0411-4D9C-A55C-94B03A8971CD}" type="pres">
      <dgm:prSet presAssocID="{37A9E6E5-4E66-49BC-9040-61BC243A9E9F}" presName="sibTrans" presStyleLbl="sibTrans2D1" presStyleIdx="1" presStyleCnt="7"/>
      <dgm:spPr/>
    </dgm:pt>
    <dgm:pt modelId="{E63C3961-457C-4902-A7EA-C47378402380}" type="pres">
      <dgm:prSet presAssocID="{37A9E6E5-4E66-49BC-9040-61BC243A9E9F}" presName="connectorText" presStyleLbl="sibTrans2D1" presStyleIdx="1" presStyleCnt="7"/>
      <dgm:spPr/>
    </dgm:pt>
    <dgm:pt modelId="{547C9D85-EEC3-4C99-A882-C4863DEEC832}" type="pres">
      <dgm:prSet presAssocID="{2D591D36-E4FE-4D00-BC30-D1AE0647F322}" presName="node" presStyleLbl="node1" presStyleIdx="2" presStyleCnt="8">
        <dgm:presLayoutVars>
          <dgm:bulletEnabled val="1"/>
        </dgm:presLayoutVars>
      </dgm:prSet>
      <dgm:spPr/>
    </dgm:pt>
    <dgm:pt modelId="{F0A5BA02-C95A-46B9-A8DF-6A29676E2953}" type="pres">
      <dgm:prSet presAssocID="{E4F69416-C79E-4437-A342-DA6327ABA0C4}" presName="sibTrans" presStyleLbl="sibTrans2D1" presStyleIdx="2" presStyleCnt="7"/>
      <dgm:spPr/>
    </dgm:pt>
    <dgm:pt modelId="{40884C09-282F-4F1C-B875-5478B59E044A}" type="pres">
      <dgm:prSet presAssocID="{E4F69416-C79E-4437-A342-DA6327ABA0C4}" presName="connectorText" presStyleLbl="sibTrans2D1" presStyleIdx="2" presStyleCnt="7"/>
      <dgm:spPr/>
    </dgm:pt>
    <dgm:pt modelId="{93289302-3095-4B83-AA1E-8334A7128BB4}" type="pres">
      <dgm:prSet presAssocID="{13F0CD85-8A7D-447B-8151-F17003024D1A}" presName="node" presStyleLbl="node1" presStyleIdx="3" presStyleCnt="8">
        <dgm:presLayoutVars>
          <dgm:bulletEnabled val="1"/>
        </dgm:presLayoutVars>
      </dgm:prSet>
      <dgm:spPr/>
    </dgm:pt>
    <dgm:pt modelId="{2B86EA77-663A-4845-8EB2-A374D075D65A}" type="pres">
      <dgm:prSet presAssocID="{2CCDD3EE-ECCA-4A15-81FF-1065946FCEA3}" presName="sibTrans" presStyleLbl="sibTrans2D1" presStyleIdx="3" presStyleCnt="7"/>
      <dgm:spPr/>
    </dgm:pt>
    <dgm:pt modelId="{8D51BAC7-1979-4F9D-84B6-7870AE657090}" type="pres">
      <dgm:prSet presAssocID="{2CCDD3EE-ECCA-4A15-81FF-1065946FCEA3}" presName="connectorText" presStyleLbl="sibTrans2D1" presStyleIdx="3" presStyleCnt="7"/>
      <dgm:spPr/>
    </dgm:pt>
    <dgm:pt modelId="{FD158DC9-C101-4EF3-942E-1F9A5F369ACC}" type="pres">
      <dgm:prSet presAssocID="{DF0C41C1-C215-4A9F-A641-B7AA0F08DC34}" presName="node" presStyleLbl="node1" presStyleIdx="4" presStyleCnt="8">
        <dgm:presLayoutVars>
          <dgm:bulletEnabled val="1"/>
        </dgm:presLayoutVars>
      </dgm:prSet>
      <dgm:spPr/>
    </dgm:pt>
    <dgm:pt modelId="{A00F2D11-06A1-4E88-8D94-C077A0F52226}" type="pres">
      <dgm:prSet presAssocID="{75D612A7-50CA-4121-9FF6-BA5FF76162AE}" presName="sibTrans" presStyleLbl="sibTrans2D1" presStyleIdx="4" presStyleCnt="7"/>
      <dgm:spPr/>
    </dgm:pt>
    <dgm:pt modelId="{BF125B12-9343-49AC-83F9-766C4C9848C9}" type="pres">
      <dgm:prSet presAssocID="{75D612A7-50CA-4121-9FF6-BA5FF76162AE}" presName="connectorText" presStyleLbl="sibTrans2D1" presStyleIdx="4" presStyleCnt="7"/>
      <dgm:spPr/>
    </dgm:pt>
    <dgm:pt modelId="{D374C159-1BB6-4242-9B4F-C4996B529334}" type="pres">
      <dgm:prSet presAssocID="{909C201C-5848-4A88-AC49-892D1BC75066}" presName="node" presStyleLbl="node1" presStyleIdx="5" presStyleCnt="8">
        <dgm:presLayoutVars>
          <dgm:bulletEnabled val="1"/>
        </dgm:presLayoutVars>
      </dgm:prSet>
      <dgm:spPr/>
    </dgm:pt>
    <dgm:pt modelId="{1049C6C2-74FD-419A-9256-419A72A80243}" type="pres">
      <dgm:prSet presAssocID="{6A9108B8-0030-4C85-8FE2-25CA6EBAB2DB}" presName="sibTrans" presStyleLbl="sibTrans2D1" presStyleIdx="5" presStyleCnt="7"/>
      <dgm:spPr/>
    </dgm:pt>
    <dgm:pt modelId="{C2CFA0AE-6798-4B10-BD34-BD097E5E1CC4}" type="pres">
      <dgm:prSet presAssocID="{6A9108B8-0030-4C85-8FE2-25CA6EBAB2DB}" presName="connectorText" presStyleLbl="sibTrans2D1" presStyleIdx="5" presStyleCnt="7"/>
      <dgm:spPr/>
    </dgm:pt>
    <dgm:pt modelId="{8FE91EF1-0E0C-49EA-877D-0825D2874340}" type="pres">
      <dgm:prSet presAssocID="{3931B53D-643D-40D6-BAE7-CF5231BEF5F7}" presName="node" presStyleLbl="node1" presStyleIdx="6" presStyleCnt="8">
        <dgm:presLayoutVars>
          <dgm:bulletEnabled val="1"/>
        </dgm:presLayoutVars>
      </dgm:prSet>
      <dgm:spPr/>
    </dgm:pt>
    <dgm:pt modelId="{DB4E53DE-B0C2-48B9-B14D-8A80E9D0FAA3}" type="pres">
      <dgm:prSet presAssocID="{6C58106C-FAD0-4B63-8508-3D684A2B2F00}" presName="sibTrans" presStyleLbl="sibTrans2D1" presStyleIdx="6" presStyleCnt="7"/>
      <dgm:spPr/>
    </dgm:pt>
    <dgm:pt modelId="{0CF8FA57-5F15-46CF-9E51-1E6A9160307B}" type="pres">
      <dgm:prSet presAssocID="{6C58106C-FAD0-4B63-8508-3D684A2B2F00}" presName="connectorText" presStyleLbl="sibTrans2D1" presStyleIdx="6" presStyleCnt="7"/>
      <dgm:spPr/>
    </dgm:pt>
    <dgm:pt modelId="{5F3A8D33-CAA0-4E9F-96DC-FB19FF018AF6}" type="pres">
      <dgm:prSet presAssocID="{76E2D123-0E63-4973-8A46-73332DE8B508}" presName="node" presStyleLbl="node1" presStyleIdx="7" presStyleCnt="8">
        <dgm:presLayoutVars>
          <dgm:bulletEnabled val="1"/>
        </dgm:presLayoutVars>
      </dgm:prSet>
      <dgm:spPr/>
    </dgm:pt>
  </dgm:ptLst>
  <dgm:cxnLst>
    <dgm:cxn modelId="{6D62AF04-CFFD-4B00-8CBA-2E58A20B52AB}" srcId="{08EEB854-E736-450C-9619-B99A48E1FB75}" destId="{3931B53D-643D-40D6-BAE7-CF5231BEF5F7}" srcOrd="6" destOrd="0" parTransId="{51563A95-F04F-43DA-8BE7-FB3C87D62041}" sibTransId="{6C58106C-FAD0-4B63-8508-3D684A2B2F00}"/>
    <dgm:cxn modelId="{56128A17-73C5-48AB-81CD-940982E6F78C}" type="presOf" srcId="{E4F69416-C79E-4437-A342-DA6327ABA0C4}" destId="{40884C09-282F-4F1C-B875-5478B59E044A}" srcOrd="1" destOrd="0" presId="urn:microsoft.com/office/officeart/2005/8/layout/process1"/>
    <dgm:cxn modelId="{59BC7A19-6DD8-47C0-A528-D767B7B2E24B}" type="presOf" srcId="{40D0A992-F9A7-4B22-9CB0-F8E6CEEF6950}" destId="{84CC0781-3F4B-48AD-8A4F-BACB3F7BA7FF}" srcOrd="0" destOrd="0" presId="urn:microsoft.com/office/officeart/2005/8/layout/process1"/>
    <dgm:cxn modelId="{6C31201A-BBC9-4BF3-822C-21C416EEE91A}" srcId="{08EEB854-E736-450C-9619-B99A48E1FB75}" destId="{2D591D36-E4FE-4D00-BC30-D1AE0647F322}" srcOrd="2" destOrd="0" parTransId="{F7D1BA5C-6C8D-49E9-96CB-D0B326DC5AFF}" sibTransId="{E4F69416-C79E-4437-A342-DA6327ABA0C4}"/>
    <dgm:cxn modelId="{EB52AE22-6D5B-4F9A-AE85-B45C84F1D3EE}" type="presOf" srcId="{3931B53D-643D-40D6-BAE7-CF5231BEF5F7}" destId="{8FE91EF1-0E0C-49EA-877D-0825D2874340}" srcOrd="0" destOrd="0" presId="urn:microsoft.com/office/officeart/2005/8/layout/process1"/>
    <dgm:cxn modelId="{5D5CE930-3B44-4E6C-94F0-9A69CAA206F3}" type="presOf" srcId="{AEBB3A30-D08C-4B4D-BD8A-B066268EF011}" destId="{5DEDF465-08B4-4F89-92EC-C9B1BD6F7C6C}" srcOrd="1" destOrd="0" presId="urn:microsoft.com/office/officeart/2005/8/layout/process1"/>
    <dgm:cxn modelId="{2AA2E432-6A6D-4EC2-BDE9-F18A50122884}" type="presOf" srcId="{6A9108B8-0030-4C85-8FE2-25CA6EBAB2DB}" destId="{1049C6C2-74FD-419A-9256-419A72A80243}" srcOrd="0" destOrd="0" presId="urn:microsoft.com/office/officeart/2005/8/layout/process1"/>
    <dgm:cxn modelId="{DF69CB61-1824-4502-AE6C-5184373B7F93}" srcId="{08EEB854-E736-450C-9619-B99A48E1FB75}" destId="{DF0C41C1-C215-4A9F-A641-B7AA0F08DC34}" srcOrd="4" destOrd="0" parTransId="{508F6FD2-3C94-4E67-8EFD-1EA7CCC699DF}" sibTransId="{75D612A7-50CA-4121-9FF6-BA5FF76162AE}"/>
    <dgm:cxn modelId="{80A72C47-6E4B-4012-AC81-AE1224253023}" type="presOf" srcId="{37A9E6E5-4E66-49BC-9040-61BC243A9E9F}" destId="{EB668CBA-0411-4D9C-A55C-94B03A8971CD}" srcOrd="0" destOrd="0" presId="urn:microsoft.com/office/officeart/2005/8/layout/process1"/>
    <dgm:cxn modelId="{1A93B24F-9AE7-4290-A26B-7FE59FE6319E}" type="presOf" srcId="{2CCDD3EE-ECCA-4A15-81FF-1065946FCEA3}" destId="{2B86EA77-663A-4845-8EB2-A374D075D65A}" srcOrd="0" destOrd="0" presId="urn:microsoft.com/office/officeart/2005/8/layout/process1"/>
    <dgm:cxn modelId="{E43BD472-7B77-42CC-BF83-0BB918291160}" type="presOf" srcId="{75D612A7-50CA-4121-9FF6-BA5FF76162AE}" destId="{A00F2D11-06A1-4E88-8D94-C077A0F52226}" srcOrd="0" destOrd="0" presId="urn:microsoft.com/office/officeart/2005/8/layout/process1"/>
    <dgm:cxn modelId="{AE5F4E73-B9FD-45E8-95BE-E2D0A532BF89}" type="presOf" srcId="{08EEB854-E736-450C-9619-B99A48E1FB75}" destId="{8D653E22-0A6B-4BBF-B71A-963B87D58677}" srcOrd="0" destOrd="0" presId="urn:microsoft.com/office/officeart/2005/8/layout/process1"/>
    <dgm:cxn modelId="{79B1D253-96D9-4E9B-B922-8F9AE293C5B1}" type="presOf" srcId="{6C58106C-FAD0-4B63-8508-3D684A2B2F00}" destId="{0CF8FA57-5F15-46CF-9E51-1E6A9160307B}" srcOrd="1" destOrd="0" presId="urn:microsoft.com/office/officeart/2005/8/layout/process1"/>
    <dgm:cxn modelId="{2E628656-DD6C-4882-AB9A-EED86CA7F04D}" srcId="{08EEB854-E736-450C-9619-B99A48E1FB75}" destId="{40D0A992-F9A7-4B22-9CB0-F8E6CEEF6950}" srcOrd="0" destOrd="0" parTransId="{6C64A6B7-820F-4734-8AF7-964DB935FD70}" sibTransId="{AEBB3A30-D08C-4B4D-BD8A-B066268EF011}"/>
    <dgm:cxn modelId="{7C183880-0854-48DD-A0F4-FFFAF2C86A5D}" srcId="{08EEB854-E736-450C-9619-B99A48E1FB75}" destId="{76E2D123-0E63-4973-8A46-73332DE8B508}" srcOrd="7" destOrd="0" parTransId="{93BA52C6-6E1D-47E2-A84B-8B27292867EB}" sibTransId="{E5052237-340E-45FB-943F-E9604492B237}"/>
    <dgm:cxn modelId="{9382EC92-9877-4DFA-A3E7-7442A9588E45}" type="presOf" srcId="{76E2D123-0E63-4973-8A46-73332DE8B508}" destId="{5F3A8D33-CAA0-4E9F-96DC-FB19FF018AF6}" srcOrd="0" destOrd="0" presId="urn:microsoft.com/office/officeart/2005/8/layout/process1"/>
    <dgm:cxn modelId="{BD82F792-71F0-4A50-8691-4138E60478D0}" srcId="{08EEB854-E736-450C-9619-B99A48E1FB75}" destId="{13F0CD85-8A7D-447B-8151-F17003024D1A}" srcOrd="3" destOrd="0" parTransId="{1DABD75E-2B37-4A47-A25D-0E6AA8E9CCEE}" sibTransId="{2CCDD3EE-ECCA-4A15-81FF-1065946FCEA3}"/>
    <dgm:cxn modelId="{54E48195-ABC9-4B39-8664-2617F4039D78}" type="presOf" srcId="{13F0CD85-8A7D-447B-8151-F17003024D1A}" destId="{93289302-3095-4B83-AA1E-8334A7128BB4}" srcOrd="0" destOrd="0" presId="urn:microsoft.com/office/officeart/2005/8/layout/process1"/>
    <dgm:cxn modelId="{BA30649C-DD95-47C5-BE79-56A60968E06D}" type="presOf" srcId="{C7A861CE-01A9-45A0-BCE8-67F12D062D91}" destId="{C638AA8C-9FC2-4151-AFBF-1B6371203DBB}" srcOrd="0" destOrd="0" presId="urn:microsoft.com/office/officeart/2005/8/layout/process1"/>
    <dgm:cxn modelId="{2FFE10A0-0CFB-47C1-8646-D2FE29A6A173}" type="presOf" srcId="{DF0C41C1-C215-4A9F-A641-B7AA0F08DC34}" destId="{FD158DC9-C101-4EF3-942E-1F9A5F369ACC}" srcOrd="0" destOrd="0" presId="urn:microsoft.com/office/officeart/2005/8/layout/process1"/>
    <dgm:cxn modelId="{7F86C4A5-664A-4F98-B0DF-DBD62E25C82C}" type="presOf" srcId="{AEBB3A30-D08C-4B4D-BD8A-B066268EF011}" destId="{1698B508-CB92-49B9-8FD1-AF8E556CD1C8}" srcOrd="0" destOrd="0" presId="urn:microsoft.com/office/officeart/2005/8/layout/process1"/>
    <dgm:cxn modelId="{4FEE41B1-0E83-46F4-93A5-BABB0ED71189}" type="presOf" srcId="{75D612A7-50CA-4121-9FF6-BA5FF76162AE}" destId="{BF125B12-9343-49AC-83F9-766C4C9848C9}" srcOrd="1" destOrd="0" presId="urn:microsoft.com/office/officeart/2005/8/layout/process1"/>
    <dgm:cxn modelId="{AE45F9B4-895D-4514-AA78-66A1326CAC2A}" type="presOf" srcId="{2CCDD3EE-ECCA-4A15-81FF-1065946FCEA3}" destId="{8D51BAC7-1979-4F9D-84B6-7870AE657090}" srcOrd="1" destOrd="0" presId="urn:microsoft.com/office/officeart/2005/8/layout/process1"/>
    <dgm:cxn modelId="{79860FC2-35A7-4CA6-9BF6-B82FBE1FBDBA}" srcId="{08EEB854-E736-450C-9619-B99A48E1FB75}" destId="{C7A861CE-01A9-45A0-BCE8-67F12D062D91}" srcOrd="1" destOrd="0" parTransId="{01A19A67-D579-4DEF-9274-D6A3A6D58103}" sibTransId="{37A9E6E5-4E66-49BC-9040-61BC243A9E9F}"/>
    <dgm:cxn modelId="{2E325ECA-0D31-4068-9650-03E862A4C152}" type="presOf" srcId="{2D591D36-E4FE-4D00-BC30-D1AE0647F322}" destId="{547C9D85-EEC3-4C99-A882-C4863DEEC832}" srcOrd="0" destOrd="0" presId="urn:microsoft.com/office/officeart/2005/8/layout/process1"/>
    <dgm:cxn modelId="{B230D4CA-EBFC-45E1-BD17-3A5FC22C26E4}" type="presOf" srcId="{909C201C-5848-4A88-AC49-892D1BC75066}" destId="{D374C159-1BB6-4242-9B4F-C4996B529334}" srcOrd="0" destOrd="0" presId="urn:microsoft.com/office/officeart/2005/8/layout/process1"/>
    <dgm:cxn modelId="{A5121ECB-E37D-4200-8DBC-AED6BF5F7EF5}" type="presOf" srcId="{6C58106C-FAD0-4B63-8508-3D684A2B2F00}" destId="{DB4E53DE-B0C2-48B9-B14D-8A80E9D0FAA3}" srcOrd="0" destOrd="0" presId="urn:microsoft.com/office/officeart/2005/8/layout/process1"/>
    <dgm:cxn modelId="{2A675CCC-ACE3-4457-8687-DBD1BBC203CE}" srcId="{08EEB854-E736-450C-9619-B99A48E1FB75}" destId="{909C201C-5848-4A88-AC49-892D1BC75066}" srcOrd="5" destOrd="0" parTransId="{62C7522A-D6A7-4577-A1D7-532F2F7D87FB}" sibTransId="{6A9108B8-0030-4C85-8FE2-25CA6EBAB2DB}"/>
    <dgm:cxn modelId="{1724A1DB-5984-4693-A307-F281F4777DD1}" type="presOf" srcId="{6A9108B8-0030-4C85-8FE2-25CA6EBAB2DB}" destId="{C2CFA0AE-6798-4B10-BD34-BD097E5E1CC4}" srcOrd="1" destOrd="0" presId="urn:microsoft.com/office/officeart/2005/8/layout/process1"/>
    <dgm:cxn modelId="{E73A21E1-17A5-48BA-A2A5-13D9AA996E99}" type="presOf" srcId="{37A9E6E5-4E66-49BC-9040-61BC243A9E9F}" destId="{E63C3961-457C-4902-A7EA-C47378402380}" srcOrd="1" destOrd="0" presId="urn:microsoft.com/office/officeart/2005/8/layout/process1"/>
    <dgm:cxn modelId="{256377F7-3532-4216-8787-17E61FE00F44}" type="presOf" srcId="{E4F69416-C79E-4437-A342-DA6327ABA0C4}" destId="{F0A5BA02-C95A-46B9-A8DF-6A29676E2953}" srcOrd="0" destOrd="0" presId="urn:microsoft.com/office/officeart/2005/8/layout/process1"/>
    <dgm:cxn modelId="{1A43C0D7-EB42-4C9A-98E2-2293A7EAFCF8}" type="presParOf" srcId="{8D653E22-0A6B-4BBF-B71A-963B87D58677}" destId="{84CC0781-3F4B-48AD-8A4F-BACB3F7BA7FF}" srcOrd="0" destOrd="0" presId="urn:microsoft.com/office/officeart/2005/8/layout/process1"/>
    <dgm:cxn modelId="{C3C55CD7-C42C-4473-B6AE-F777B672460F}" type="presParOf" srcId="{8D653E22-0A6B-4BBF-B71A-963B87D58677}" destId="{1698B508-CB92-49B9-8FD1-AF8E556CD1C8}" srcOrd="1" destOrd="0" presId="urn:microsoft.com/office/officeart/2005/8/layout/process1"/>
    <dgm:cxn modelId="{A0CCF557-E928-4667-9537-DF91338184E7}" type="presParOf" srcId="{1698B508-CB92-49B9-8FD1-AF8E556CD1C8}" destId="{5DEDF465-08B4-4F89-92EC-C9B1BD6F7C6C}" srcOrd="0" destOrd="0" presId="urn:microsoft.com/office/officeart/2005/8/layout/process1"/>
    <dgm:cxn modelId="{0C4D032D-8925-44D3-A061-AAD1E511CF26}" type="presParOf" srcId="{8D653E22-0A6B-4BBF-B71A-963B87D58677}" destId="{C638AA8C-9FC2-4151-AFBF-1B6371203DBB}" srcOrd="2" destOrd="0" presId="urn:microsoft.com/office/officeart/2005/8/layout/process1"/>
    <dgm:cxn modelId="{137EA665-0F20-488A-A25E-3768B0A70BDC}" type="presParOf" srcId="{8D653E22-0A6B-4BBF-B71A-963B87D58677}" destId="{EB668CBA-0411-4D9C-A55C-94B03A8971CD}" srcOrd="3" destOrd="0" presId="urn:microsoft.com/office/officeart/2005/8/layout/process1"/>
    <dgm:cxn modelId="{670D9052-28F8-418A-B65A-99EBB3469D16}" type="presParOf" srcId="{EB668CBA-0411-4D9C-A55C-94B03A8971CD}" destId="{E63C3961-457C-4902-A7EA-C47378402380}" srcOrd="0" destOrd="0" presId="urn:microsoft.com/office/officeart/2005/8/layout/process1"/>
    <dgm:cxn modelId="{F7AF074A-D1F6-4912-B72D-3A4C20A652B1}" type="presParOf" srcId="{8D653E22-0A6B-4BBF-B71A-963B87D58677}" destId="{547C9D85-EEC3-4C99-A882-C4863DEEC832}" srcOrd="4" destOrd="0" presId="urn:microsoft.com/office/officeart/2005/8/layout/process1"/>
    <dgm:cxn modelId="{74DE40BE-C27D-410B-98B9-80B794D4F535}" type="presParOf" srcId="{8D653E22-0A6B-4BBF-B71A-963B87D58677}" destId="{F0A5BA02-C95A-46B9-A8DF-6A29676E2953}" srcOrd="5" destOrd="0" presId="urn:microsoft.com/office/officeart/2005/8/layout/process1"/>
    <dgm:cxn modelId="{CCC2B9C9-2EDE-40D0-ACCF-6ACAE6347897}" type="presParOf" srcId="{F0A5BA02-C95A-46B9-A8DF-6A29676E2953}" destId="{40884C09-282F-4F1C-B875-5478B59E044A}" srcOrd="0" destOrd="0" presId="urn:microsoft.com/office/officeart/2005/8/layout/process1"/>
    <dgm:cxn modelId="{DC39BDE2-0989-4A3B-AFC2-36ED9249483D}" type="presParOf" srcId="{8D653E22-0A6B-4BBF-B71A-963B87D58677}" destId="{93289302-3095-4B83-AA1E-8334A7128BB4}" srcOrd="6" destOrd="0" presId="urn:microsoft.com/office/officeart/2005/8/layout/process1"/>
    <dgm:cxn modelId="{0E48C7D3-BED5-4CF1-9C97-F3AA8357A044}" type="presParOf" srcId="{8D653E22-0A6B-4BBF-B71A-963B87D58677}" destId="{2B86EA77-663A-4845-8EB2-A374D075D65A}" srcOrd="7" destOrd="0" presId="urn:microsoft.com/office/officeart/2005/8/layout/process1"/>
    <dgm:cxn modelId="{6B0FA52F-2A2C-4543-9C2D-19AE332AE256}" type="presParOf" srcId="{2B86EA77-663A-4845-8EB2-A374D075D65A}" destId="{8D51BAC7-1979-4F9D-84B6-7870AE657090}" srcOrd="0" destOrd="0" presId="urn:microsoft.com/office/officeart/2005/8/layout/process1"/>
    <dgm:cxn modelId="{37CB56FD-6E8A-438D-BB2A-83707EDBF359}" type="presParOf" srcId="{8D653E22-0A6B-4BBF-B71A-963B87D58677}" destId="{FD158DC9-C101-4EF3-942E-1F9A5F369ACC}" srcOrd="8" destOrd="0" presId="urn:microsoft.com/office/officeart/2005/8/layout/process1"/>
    <dgm:cxn modelId="{C391AAB4-99F6-4287-BA03-4F49803D1204}" type="presParOf" srcId="{8D653E22-0A6B-4BBF-B71A-963B87D58677}" destId="{A00F2D11-06A1-4E88-8D94-C077A0F52226}" srcOrd="9" destOrd="0" presId="urn:microsoft.com/office/officeart/2005/8/layout/process1"/>
    <dgm:cxn modelId="{6582D6E7-4924-4E8B-8B39-86D2DB6C495F}" type="presParOf" srcId="{A00F2D11-06A1-4E88-8D94-C077A0F52226}" destId="{BF125B12-9343-49AC-83F9-766C4C9848C9}" srcOrd="0" destOrd="0" presId="urn:microsoft.com/office/officeart/2005/8/layout/process1"/>
    <dgm:cxn modelId="{167959A6-CDBE-4340-8B7D-F334102262E5}" type="presParOf" srcId="{8D653E22-0A6B-4BBF-B71A-963B87D58677}" destId="{D374C159-1BB6-4242-9B4F-C4996B529334}" srcOrd="10" destOrd="0" presId="urn:microsoft.com/office/officeart/2005/8/layout/process1"/>
    <dgm:cxn modelId="{C76526C2-A533-4769-8FF6-2D949100EE85}" type="presParOf" srcId="{8D653E22-0A6B-4BBF-B71A-963B87D58677}" destId="{1049C6C2-74FD-419A-9256-419A72A80243}" srcOrd="11" destOrd="0" presId="urn:microsoft.com/office/officeart/2005/8/layout/process1"/>
    <dgm:cxn modelId="{DE2CD6C6-CFC9-4100-A232-E03121ED2AA2}" type="presParOf" srcId="{1049C6C2-74FD-419A-9256-419A72A80243}" destId="{C2CFA0AE-6798-4B10-BD34-BD097E5E1CC4}" srcOrd="0" destOrd="0" presId="urn:microsoft.com/office/officeart/2005/8/layout/process1"/>
    <dgm:cxn modelId="{B5FD8550-27ED-42C7-A049-D1A7E552D169}" type="presParOf" srcId="{8D653E22-0A6B-4BBF-B71A-963B87D58677}" destId="{8FE91EF1-0E0C-49EA-877D-0825D2874340}" srcOrd="12" destOrd="0" presId="urn:microsoft.com/office/officeart/2005/8/layout/process1"/>
    <dgm:cxn modelId="{B90E8E22-6D41-4CF7-817F-6699AB22FBA0}" type="presParOf" srcId="{8D653E22-0A6B-4BBF-B71A-963B87D58677}" destId="{DB4E53DE-B0C2-48B9-B14D-8A80E9D0FAA3}" srcOrd="13" destOrd="0" presId="urn:microsoft.com/office/officeart/2005/8/layout/process1"/>
    <dgm:cxn modelId="{9F13913C-F971-473C-8D05-1F4F784B57AF}" type="presParOf" srcId="{DB4E53DE-B0C2-48B9-B14D-8A80E9D0FAA3}" destId="{0CF8FA57-5F15-46CF-9E51-1E6A9160307B}" srcOrd="0" destOrd="0" presId="urn:microsoft.com/office/officeart/2005/8/layout/process1"/>
    <dgm:cxn modelId="{816C1427-4CF1-409E-8843-58C0DC36C0C4}" type="presParOf" srcId="{8D653E22-0A6B-4BBF-B71A-963B87D58677}" destId="{5F3A8D33-CAA0-4E9F-96DC-FB19FF018AF6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100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C0781-3F4B-48AD-8A4F-BACB3F7BA7FF}">
      <dsp:nvSpPr>
        <dsp:cNvPr id="0" name=""/>
        <dsp:cNvSpPr/>
      </dsp:nvSpPr>
      <dsp:spPr>
        <a:xfrm>
          <a:off x="3763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Привлечение внимания</a:t>
          </a:r>
        </a:p>
      </dsp:txBody>
      <dsp:txXfrm>
        <a:off x="21670" y="2434375"/>
        <a:ext cx="983143" cy="575560"/>
      </dsp:txXfrm>
    </dsp:sp>
    <dsp:sp modelId="{1698B508-CB92-49B9-8FD1-AF8E556CD1C8}">
      <dsp:nvSpPr>
        <dsp:cNvPr id="0" name=""/>
        <dsp:cNvSpPr/>
      </dsp:nvSpPr>
      <dsp:spPr>
        <a:xfrm>
          <a:off x="1124617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24617" y="2646344"/>
        <a:ext cx="151213" cy="151621"/>
      </dsp:txXfrm>
    </dsp:sp>
    <dsp:sp modelId="{C638AA8C-9FC2-4151-AFBF-1B6371203DBB}">
      <dsp:nvSpPr>
        <dsp:cNvPr id="0" name=""/>
        <dsp:cNvSpPr/>
      </dsp:nvSpPr>
      <dsp:spPr>
        <a:xfrm>
          <a:off x="1430304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Сбор информации</a:t>
          </a:r>
        </a:p>
      </dsp:txBody>
      <dsp:txXfrm>
        <a:off x="1448211" y="2434375"/>
        <a:ext cx="983143" cy="575560"/>
      </dsp:txXfrm>
    </dsp:sp>
    <dsp:sp modelId="{EB668CBA-0411-4D9C-A55C-94B03A8971CD}">
      <dsp:nvSpPr>
        <dsp:cNvPr id="0" name=""/>
        <dsp:cNvSpPr/>
      </dsp:nvSpPr>
      <dsp:spPr>
        <a:xfrm>
          <a:off x="255115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51158" y="2646344"/>
        <a:ext cx="151213" cy="151621"/>
      </dsp:txXfrm>
    </dsp:sp>
    <dsp:sp modelId="{547C9D85-EEC3-4C99-A882-C4863DEEC832}">
      <dsp:nvSpPr>
        <dsp:cNvPr id="0" name=""/>
        <dsp:cNvSpPr/>
      </dsp:nvSpPr>
      <dsp:spPr>
        <a:xfrm>
          <a:off x="2856845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Вовлечение</a:t>
          </a:r>
        </a:p>
      </dsp:txBody>
      <dsp:txXfrm>
        <a:off x="2874752" y="2434375"/>
        <a:ext cx="983143" cy="575560"/>
      </dsp:txXfrm>
    </dsp:sp>
    <dsp:sp modelId="{F0A5BA02-C95A-46B9-A8DF-6A29676E2953}">
      <dsp:nvSpPr>
        <dsp:cNvPr id="0" name=""/>
        <dsp:cNvSpPr/>
      </dsp:nvSpPr>
      <dsp:spPr>
        <a:xfrm>
          <a:off x="3977698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977698" y="2646344"/>
        <a:ext cx="151213" cy="151621"/>
      </dsp:txXfrm>
    </dsp:sp>
    <dsp:sp modelId="{93289302-3095-4B83-AA1E-8334A7128BB4}">
      <dsp:nvSpPr>
        <dsp:cNvPr id="0" name=""/>
        <dsp:cNvSpPr/>
      </dsp:nvSpPr>
      <dsp:spPr>
        <a:xfrm>
          <a:off x="4283386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Обучение</a:t>
          </a:r>
        </a:p>
      </dsp:txBody>
      <dsp:txXfrm>
        <a:off x="4301293" y="2434375"/>
        <a:ext cx="983143" cy="575560"/>
      </dsp:txXfrm>
    </dsp:sp>
    <dsp:sp modelId="{2B86EA77-663A-4845-8EB2-A374D075D65A}">
      <dsp:nvSpPr>
        <dsp:cNvPr id="0" name=""/>
        <dsp:cNvSpPr/>
      </dsp:nvSpPr>
      <dsp:spPr>
        <a:xfrm>
          <a:off x="5404239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5404239" y="2646344"/>
        <a:ext cx="151213" cy="151621"/>
      </dsp:txXfrm>
    </dsp:sp>
    <dsp:sp modelId="{FD158DC9-C101-4EF3-942E-1F9A5F369ACC}">
      <dsp:nvSpPr>
        <dsp:cNvPr id="0" name=""/>
        <dsp:cNvSpPr/>
      </dsp:nvSpPr>
      <dsp:spPr>
        <a:xfrm>
          <a:off x="570992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Соответствие культуре</a:t>
          </a:r>
        </a:p>
      </dsp:txBody>
      <dsp:txXfrm>
        <a:off x="5727834" y="2434375"/>
        <a:ext cx="983143" cy="575560"/>
      </dsp:txXfrm>
    </dsp:sp>
    <dsp:sp modelId="{A00F2D11-06A1-4E88-8D94-C077A0F52226}">
      <dsp:nvSpPr>
        <dsp:cNvPr id="0" name=""/>
        <dsp:cNvSpPr/>
      </dsp:nvSpPr>
      <dsp:spPr>
        <a:xfrm>
          <a:off x="6830780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6830780" y="2646344"/>
        <a:ext cx="151213" cy="151621"/>
      </dsp:txXfrm>
    </dsp:sp>
    <dsp:sp modelId="{D374C159-1BB6-4242-9B4F-C4996B529334}">
      <dsp:nvSpPr>
        <dsp:cNvPr id="0" name=""/>
        <dsp:cNvSpPr/>
      </dsp:nvSpPr>
      <dsp:spPr>
        <a:xfrm>
          <a:off x="7136467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0000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rgbClr val="FFFF00"/>
              </a:solidFill>
            </a:rPr>
            <a:t>Вера</a:t>
          </a:r>
        </a:p>
      </dsp:txBody>
      <dsp:txXfrm>
        <a:off x="7154374" y="2434375"/>
        <a:ext cx="983143" cy="575560"/>
      </dsp:txXfrm>
    </dsp:sp>
    <dsp:sp modelId="{1049C6C2-74FD-419A-9256-419A72A80243}">
      <dsp:nvSpPr>
        <dsp:cNvPr id="0" name=""/>
        <dsp:cNvSpPr/>
      </dsp:nvSpPr>
      <dsp:spPr>
        <a:xfrm>
          <a:off x="8257321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8257321" y="2646344"/>
        <a:ext cx="151213" cy="151621"/>
      </dsp:txXfrm>
    </dsp:sp>
    <dsp:sp modelId="{8FE91EF1-0E0C-49EA-877D-0825D2874340}">
      <dsp:nvSpPr>
        <dsp:cNvPr id="0" name=""/>
        <dsp:cNvSpPr/>
      </dsp:nvSpPr>
      <dsp:spPr>
        <a:xfrm>
          <a:off x="8563008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Решение</a:t>
          </a:r>
        </a:p>
      </dsp:txBody>
      <dsp:txXfrm>
        <a:off x="8580915" y="2434375"/>
        <a:ext cx="983143" cy="575560"/>
      </dsp:txXfrm>
    </dsp:sp>
    <dsp:sp modelId="{DB4E53DE-B0C2-48B9-B14D-8A80E9D0FAA3}">
      <dsp:nvSpPr>
        <dsp:cNvPr id="0" name=""/>
        <dsp:cNvSpPr/>
      </dsp:nvSpPr>
      <dsp:spPr>
        <a:xfrm>
          <a:off x="9683862" y="2595804"/>
          <a:ext cx="216019" cy="252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683862" y="2646344"/>
        <a:ext cx="151213" cy="151621"/>
      </dsp:txXfrm>
    </dsp:sp>
    <dsp:sp modelId="{5F3A8D33-CAA0-4E9F-96DC-FB19FF018AF6}">
      <dsp:nvSpPr>
        <dsp:cNvPr id="0" name=""/>
        <dsp:cNvSpPr/>
      </dsp:nvSpPr>
      <dsp:spPr>
        <a:xfrm>
          <a:off x="9989549" y="2416468"/>
          <a:ext cx="1018957" cy="61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Подача резюме</a:t>
          </a:r>
        </a:p>
      </dsp:txBody>
      <dsp:txXfrm>
        <a:off x="10007456" y="2434375"/>
        <a:ext cx="983143" cy="57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38199" y="731520"/>
            <a:ext cx="6228283" cy="3511296"/>
          </a:xfrm>
        </p:spPr>
        <p:txBody>
          <a:bodyPr anchor="b">
            <a:normAutofit/>
          </a:bodyPr>
          <a:lstStyle>
            <a:lvl1pPr algn="l">
              <a:defRPr sz="5200" b="1" baseline="0"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dirty="0"/>
              <a:t>Как </a:t>
            </a:r>
            <a:r>
              <a:rPr lang="en-US" dirty="0"/>
              <a:t>HR </a:t>
            </a:r>
            <a:r>
              <a:rPr lang="ru-RU" dirty="0"/>
              <a:t>продать свою компанию участникам конференции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8200" y="4315969"/>
            <a:ext cx="5767426" cy="1177747"/>
          </a:xfrm>
        </p:spPr>
        <p:txBody>
          <a:bodyPr/>
          <a:lstStyle>
            <a:lvl1pPr marL="0" indent="0" algn="l">
              <a:buNone/>
              <a:defRPr sz="2400"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Олег Бунин</a:t>
            </a:r>
          </a:p>
          <a:p>
            <a:r>
              <a:rPr lang="en-US" dirty="0"/>
              <a:t>oleg.bunin@ontico.ru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3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7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3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344-934B-4973-9CF9-4965A0ECD7D4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F76B-5E08-4602-AE61-072CCA01C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6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oleg.bunin@ontico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731520"/>
            <a:ext cx="10990479" cy="3511296"/>
          </a:xfrm>
        </p:spPr>
        <p:txBody>
          <a:bodyPr anchor="t"/>
          <a:lstStyle/>
          <a:p>
            <a:r>
              <a:rPr lang="ru-RU" dirty="0"/>
              <a:t>Как </a:t>
            </a:r>
            <a:r>
              <a:rPr lang="en-US" dirty="0"/>
              <a:t>HR </a:t>
            </a:r>
            <a:r>
              <a:rPr lang="ru-RU" dirty="0"/>
              <a:t>продать свою компанию участникам конференции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065069"/>
            <a:ext cx="5767426" cy="1177747"/>
          </a:xfrm>
        </p:spPr>
        <p:txBody>
          <a:bodyPr/>
          <a:lstStyle/>
          <a:p>
            <a:r>
              <a:rPr lang="ru-RU" dirty="0"/>
              <a:t>Олег Бунин</a:t>
            </a:r>
          </a:p>
        </p:txBody>
      </p:sp>
    </p:spTree>
    <p:extLst>
      <p:ext uri="{BB962C8B-B14F-4D97-AF65-F5344CB8AC3E}">
        <p14:creationId xmlns:p14="http://schemas.microsoft.com/office/powerpoint/2010/main" val="233457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Из </a:t>
            </a:r>
            <a:r>
              <a:rPr lang="ru-RU" sz="3600" b="1" dirty="0"/>
              <a:t>30 спонсоров </a:t>
            </a:r>
            <a:r>
              <a:rPr lang="en-US" sz="3600" dirty="0"/>
              <a:t>HighLoad++:</a:t>
            </a:r>
          </a:p>
          <a:p>
            <a:r>
              <a:rPr lang="en-US" b="1" dirty="0"/>
              <a:t>2</a:t>
            </a:r>
            <a:r>
              <a:rPr lang="ru-RU" dirty="0"/>
              <a:t> организовали предварительную регистрацию</a:t>
            </a:r>
            <a:r>
              <a:rPr lang="en-US" dirty="0"/>
              <a:t>;</a:t>
            </a:r>
            <a:endParaRPr lang="ru-RU" dirty="0"/>
          </a:p>
          <a:p>
            <a:r>
              <a:rPr lang="ru-RU" b="1" dirty="0"/>
              <a:t>13</a:t>
            </a:r>
            <a:r>
              <a:rPr lang="ru-RU" dirty="0"/>
              <a:t> оставило предложения в личном кабинете участника</a:t>
            </a:r>
            <a:r>
              <a:rPr lang="en-US" dirty="0"/>
              <a:t>;</a:t>
            </a:r>
          </a:p>
          <a:p>
            <a:r>
              <a:rPr lang="en-US" b="1" dirty="0"/>
              <a:t>10</a:t>
            </a:r>
            <a:r>
              <a:rPr lang="en-US" dirty="0"/>
              <a:t> </a:t>
            </a:r>
            <a:r>
              <a:rPr lang="ru-RU" dirty="0"/>
              <a:t>заполнило расписание выставки</a:t>
            </a:r>
            <a:r>
              <a:rPr lang="en-US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16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232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Подавайте доклады заранее!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B6CAC-2444-4EBD-9B53-90E9E428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65" y="365125"/>
            <a:ext cx="4705592" cy="56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814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Рассказывайте о своих активностях следящей за вами аудитории!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5671D-8F29-416B-9741-647F67642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73" y="2751893"/>
            <a:ext cx="5393560" cy="39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Готовьте качественные описания своих докладов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Используйте все возможности для описания докладов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4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Выясните, какая информационная среда работает на конференции?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384EB-5D92-4AA3-B908-6DA20ABA0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54" y="497433"/>
            <a:ext cx="5142585" cy="52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323002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17353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Сбор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291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Доклад обязателен!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3017C-A7AA-46FB-B580-58160C0F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01" y="291973"/>
            <a:ext cx="4225859" cy="57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Сбор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Доклад должен быть про ваши типичные задачи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58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Сбор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Доклад обязателен!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Доклад должен быть про ваши типичные задачи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Какие ещё возможности предоставить участнику информацию про вашу компанию предоставляет организатор?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561232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18402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07817-5272-4212-93A0-B62B57717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Соответствие культуре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Используйте стенд как кусочек компании на конференции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25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Соответствие культуре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Используйте стенд как точку встречи ваших сотрудников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8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Соответствие культуре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На стенде должны быть те, с кем предстоит работать!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09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14078-5EA2-4879-8F3C-C263E76C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064"/>
            <a:ext cx="12192000" cy="81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723660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100949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Обучающие задания на стендах, связанные с задачами, которые выполняет команда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7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5735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79187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20C2F-7ED7-47F8-9A92-7865B312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Контакты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CC100-573F-4F9F-9956-693B8775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Олег Бунин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oleg.bunin@ontico.ru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+7 (916) 635-9584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FD9EF-7290-477C-99CC-6E15A817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EEB86-BF23-4D10-9A01-E3DCF5EC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42931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22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/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</p:spTree>
    <p:extLst>
      <p:ext uri="{BB962C8B-B14F-4D97-AF65-F5344CB8AC3E}">
        <p14:creationId xmlns:p14="http://schemas.microsoft.com/office/powerpoint/2010/main" val="266053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/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130125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073-7919-4E58-89B2-49E72E82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Процесс найма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CB0DFE7-D8A7-4D4A-9375-F07BEF5C7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866138"/>
              </p:ext>
            </p:extLst>
          </p:nvPr>
        </p:nvGraphicFramePr>
        <p:xfrm>
          <a:off x="631527" y="719666"/>
          <a:ext cx="11012271" cy="54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5A4825C-278C-4FA9-A102-070B3DD1048B}"/>
              </a:ext>
            </a:extLst>
          </p:cNvPr>
          <p:cNvCxnSpPr/>
          <p:nvPr/>
        </p:nvCxnSpPr>
        <p:spPr>
          <a:xfrm>
            <a:off x="9196627" y="3927315"/>
            <a:ext cx="2434015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219DEC-77F5-4F42-AC28-F98B8D5D0EC2}"/>
              </a:ext>
            </a:extLst>
          </p:cNvPr>
          <p:cNvSpPr txBox="1"/>
          <p:nvPr/>
        </p:nvSpPr>
        <p:spPr>
          <a:xfrm>
            <a:off x="9196627" y="4059935"/>
            <a:ext cx="250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Мы видим, что наши спонсоры работают здесь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7DEE58-463C-4881-83C4-A61EC301D490}"/>
              </a:ext>
            </a:extLst>
          </p:cNvPr>
          <p:cNvCxnSpPr>
            <a:cxnSpLocks/>
          </p:cNvCxnSpPr>
          <p:nvPr/>
        </p:nvCxnSpPr>
        <p:spPr>
          <a:xfrm>
            <a:off x="631527" y="2916598"/>
            <a:ext cx="8183289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1A9B48-9466-42A9-95D6-F1AE7CB3C7A3}"/>
              </a:ext>
            </a:extLst>
          </p:cNvPr>
          <p:cNvSpPr txBox="1"/>
          <p:nvPr/>
        </p:nvSpPr>
        <p:spPr>
          <a:xfrm>
            <a:off x="631527" y="2361547"/>
            <a:ext cx="245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работать надо здесь!</a:t>
            </a:r>
          </a:p>
        </p:txBody>
      </p:sp>
    </p:spTree>
    <p:extLst>
      <p:ext uri="{BB962C8B-B14F-4D97-AF65-F5344CB8AC3E}">
        <p14:creationId xmlns:p14="http://schemas.microsoft.com/office/powerpoint/2010/main" val="252026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AED6-EE11-4964-A89A-F983DF4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Привлечение внимания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20C91-A87B-4756-8DED-F936DD22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Рекомендация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</a:rPr>
              <a:t>Выясните на берегу, какие </a:t>
            </a:r>
            <a:r>
              <a:rPr lang="ru-RU" b="1" dirty="0">
                <a:solidFill>
                  <a:srgbClr val="00B050"/>
                </a:solidFill>
              </a:rPr>
              <a:t>возможности для привлечения </a:t>
            </a:r>
            <a:r>
              <a:rPr lang="ru-RU" dirty="0">
                <a:solidFill>
                  <a:srgbClr val="00B050"/>
                </a:solidFill>
              </a:rPr>
              <a:t>внимания к докладу и стенду предоставляет организатор?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0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hLoad++ 2017.potx" id="{D9F79A94-58D2-4472-B41B-11A208E877CF}" vid="{0DEBC952-7319-4F06-9FDA-A0369E3D25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HighLoad++</Template>
  <TotalTime>256</TotalTime>
  <Words>421</Words>
  <Application>Microsoft Office PowerPoint</Application>
  <PresentationFormat>Широкоэкранный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Gotham Pro</vt:lpstr>
      <vt:lpstr>Тема Office</vt:lpstr>
      <vt:lpstr>Как HR продать свою компанию участникам конференции</vt:lpstr>
      <vt:lpstr>Презентация PowerPoint</vt:lpstr>
      <vt:lpstr>Презентация PowerPoint</vt:lpstr>
      <vt:lpstr>Презентация PowerPoint</vt:lpstr>
      <vt:lpstr>Процесс найма</vt:lpstr>
      <vt:lpstr>Процесс найма</vt:lpstr>
      <vt:lpstr>Процесс найма</vt:lpstr>
      <vt:lpstr>Процесс найма</vt:lpstr>
      <vt:lpstr>Привлечение внимания</vt:lpstr>
      <vt:lpstr>Привлечение внимания</vt:lpstr>
      <vt:lpstr>Привлечение внимания</vt:lpstr>
      <vt:lpstr>Привлечение внимания</vt:lpstr>
      <vt:lpstr>Привлечение внимания</vt:lpstr>
      <vt:lpstr>Привлечение внимания</vt:lpstr>
      <vt:lpstr>Процесс найма</vt:lpstr>
      <vt:lpstr>Сбор информации</vt:lpstr>
      <vt:lpstr>Сбор информации</vt:lpstr>
      <vt:lpstr>Сбор информации</vt:lpstr>
      <vt:lpstr>Процесс найма</vt:lpstr>
      <vt:lpstr>Соответствие культуре</vt:lpstr>
      <vt:lpstr>Соответствие культуре</vt:lpstr>
      <vt:lpstr>Соответствие культуре</vt:lpstr>
      <vt:lpstr>Презентация PowerPoint</vt:lpstr>
      <vt:lpstr>Процесс найма</vt:lpstr>
      <vt:lpstr>Обучение</vt:lpstr>
      <vt:lpstr>Процесс найма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Bunin</dc:creator>
  <cp:lastModifiedBy>Oleg Bunin</cp:lastModifiedBy>
  <cp:revision>16</cp:revision>
  <dcterms:created xsi:type="dcterms:W3CDTF">2017-11-21T10:03:52Z</dcterms:created>
  <dcterms:modified xsi:type="dcterms:W3CDTF">2017-12-12T15:21:59Z</dcterms:modified>
</cp:coreProperties>
</file>