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8" r:id="rId4"/>
    <p:sldId id="259" r:id="rId5"/>
    <p:sldId id="260" r:id="rId6"/>
    <p:sldId id="264" r:id="rId7"/>
    <p:sldId id="261" r:id="rId8"/>
    <p:sldId id="267" r:id="rId9"/>
    <p:sldId id="273" r:id="rId10"/>
    <p:sldId id="263" r:id="rId11"/>
    <p:sldId id="265" r:id="rId12"/>
    <p:sldId id="271" r:id="rId13"/>
    <p:sldId id="272" r:id="rId14"/>
    <p:sldId id="266" r:id="rId15"/>
    <p:sldId id="274" r:id="rId16"/>
    <p:sldId id="269" r:id="rId17"/>
    <p:sldId id="277" r:id="rId18"/>
    <p:sldId id="26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93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6CF50-8851-484F-B11F-88CEC3D03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FCAC11-2F7E-4589-80CA-77AFBB962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F38DD-FA4A-4810-8B52-06CE51E5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EFA6C-132C-4BC5-8685-9DC3BBF1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E4F6E-E9C3-4336-AC8B-9B93A3F4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1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9DF1F-79AF-4ACC-BB23-3A075F10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0B88A-B6A5-4EBE-B11B-7057101BB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7C1E5-3E1F-4A7A-813C-ED423F59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2440F-584D-4786-B5C6-72E3A42D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C4B5D2-6571-4757-B07B-14211098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4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86D2B-5971-45CA-ABA2-D17327B0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E39F0-6C51-4704-999D-C6A8E3D6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E2890C-8825-4476-A21C-F0FF09C3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6FA90-C799-4EB6-B8D0-8F97A72A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9EBDD-DD1E-444B-8995-3C504A1D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3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4CBCB-A343-43A7-98C0-DC2221BC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294E6-3341-4DF8-9791-DA11D65FF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7D8E68-F0CA-44AB-B376-609BB9840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D1A14F-4D84-4E7F-B588-AFF320D6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32364-1995-4887-B3AB-27E99488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8A518B-7C31-4AC7-A684-90BA5544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8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BF192-AD46-40FA-AD6B-6DF5D1BC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57E3B-4196-4C75-90C3-DA0768E3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2B1CF-35F1-4DCE-BD0D-12E6DDEEC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C7BE8A-0D02-49E2-BF3F-74672BE3D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A0EFBF-5D34-4857-8B4D-33A0D8D64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7C1398-1F37-4F0B-8821-248B74C8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6468A3-660F-40CB-8A88-EA9A77D1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473058-2B37-4187-AABB-8B901A55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2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3EAE1-7E5A-4BEB-803D-A129A910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08C9FB-454A-4992-8E9F-CD0DF08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2FBBDF-F4BF-4F84-8AF3-43F108A5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33EF84-824E-4DF4-941A-6E24252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0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91F7DD-60BA-4025-BD1B-2250D1EA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CAEE7-3FA0-4539-92E3-D21BD46A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FD2169-8ED5-488C-B442-55120832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732D7-4AD8-4649-9CC9-F4160B41F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B2DE2-D6D6-46BF-97C6-9AC46580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45445D-FFE1-4697-B0BB-C3CDFF2C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C08E53-20D7-489D-A3FF-51CAF7E8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D8D2DC-BF19-4649-A74B-A1378B2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1B883-647D-4F3B-99E1-1AC5394F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7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778F3-D35B-409C-9397-80D09FCD2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A5D2BA-6E43-4C60-9BF5-467646E8D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3E0BF-5123-43EA-A13F-FC0A2C466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0921D-EC6E-4B4E-A5CB-E03EAE38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A2C30E-66E2-41B2-BAB8-51550EFB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5929BE-9B9A-4A7F-8A7A-D7C36ECC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22F5C-A04C-4960-BC7C-27892ECC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E654F-9651-4AFF-B21A-7AAA944C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D0-30D3-456E-9682-6B71E36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D0E1D-3ACD-4597-AA14-51340116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93707-B129-4F3A-8CFD-A94655F2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12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901BE5-59E0-4B6F-80A0-D9E8A68DB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2AAF74-0ECC-4A45-9878-5FC08F7F2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F25E6-2728-43A6-8794-EF6B2568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9A989-88E2-40A9-AF94-53801A89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AC70B-A55A-4911-B75A-3FCF3FFB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6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0824-F8B3-4F4C-8B8E-5733E3F764D6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FED3F-42A5-4F51-AE3E-645253826F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A3146-5841-4F22-AC5A-ED41842A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32B6AC-06E7-4C05-929D-26BACE4F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79574-A8C2-4DB8-B2E9-4B888B163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6816-465D-4386-B342-6AE2EC549CC0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1FB65-B81D-41F1-B7E6-CC46B54CC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A2749A-4CB3-406C-9E1D-96018919B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1E67-B05A-4E08-BFF9-F6546E03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m@qrator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2067E-FC9B-4256-AF92-C5F281511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55" y="1340053"/>
            <a:ext cx="6858000" cy="1454420"/>
          </a:xfrm>
        </p:spPr>
        <p:txBody>
          <a:bodyPr>
            <a:normAutofit/>
          </a:bodyPr>
          <a:lstStyle/>
          <a:p>
            <a:r>
              <a:rPr lang="ru-RU" sz="3200" b="1" dirty="0"/>
              <a:t>На какие 10 вопросов нужно ответить самим себе, чтобы не сделать провальную конференцию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013DA1-EF6D-48AF-BB6E-090E758E9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55" y="2862006"/>
            <a:ext cx="6858000" cy="1241822"/>
          </a:xfrm>
        </p:spPr>
        <p:txBody>
          <a:bodyPr/>
          <a:lstStyle/>
          <a:p>
            <a:pPr algn="l"/>
            <a:r>
              <a:rPr lang="ru-RU" dirty="0"/>
              <a:t>Иван Мирошниченко </a:t>
            </a:r>
            <a:r>
              <a:rPr lang="en-US" dirty="0"/>
              <a:t>(Qrator Labs)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3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Laura Forer of </a:t>
            </a:r>
            <a:r>
              <a:rPr lang="en-US" dirty="0" err="1"/>
              <a:t>MarketingProfs</a:t>
            </a:r>
            <a:r>
              <a:rPr lang="en-US" dirty="0"/>
              <a:t>, UBM’s : “</a:t>
            </a:r>
            <a:r>
              <a:rPr lang="ru-RU" dirty="0"/>
              <a:t>97% </a:t>
            </a:r>
            <a:r>
              <a:rPr lang="en-US" dirty="0"/>
              <a:t>of attendees look for information prior to attending an event, and 90% continue that search post-event. 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Не игнорируем подготовку к мероприятию и заранее работаем над активностями после мероприятия!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4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происходит с нашим рынком и каково место компании на этом рынке</a:t>
            </a:r>
            <a:r>
              <a:rPr lang="en-US" dirty="0"/>
              <a:t>?</a:t>
            </a:r>
          </a:p>
          <a:p>
            <a:pPr lvl="1"/>
            <a:r>
              <a:rPr lang="ru-RU" dirty="0"/>
              <a:t>Пугаем</a:t>
            </a:r>
          </a:p>
          <a:p>
            <a:pPr lvl="1"/>
            <a:r>
              <a:rPr lang="ru-RU" dirty="0"/>
              <a:t>Образовываем</a:t>
            </a:r>
          </a:p>
          <a:p>
            <a:pPr lvl="1"/>
            <a:r>
              <a:rPr lang="ru-RU" dirty="0"/>
              <a:t>Учим</a:t>
            </a:r>
          </a:p>
          <a:p>
            <a:pPr lvl="1"/>
            <a:r>
              <a:rPr lang="ru-RU" dirty="0"/>
              <a:t>Даем модный инструмент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63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хотим представить продукт или собственные компетенции</a:t>
            </a:r>
            <a:r>
              <a:rPr lang="en-US" dirty="0"/>
              <a:t>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(соотносится с выбором стратегии)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4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ru-RU" dirty="0"/>
              <a:t>Работаем</a:t>
            </a:r>
            <a:r>
              <a:rPr lang="en-US" dirty="0"/>
              <a:t>”</a:t>
            </a:r>
            <a:r>
              <a:rPr lang="ru-RU" dirty="0"/>
              <a:t> на широкую аудиторию, или стараемся </a:t>
            </a:r>
            <a:r>
              <a:rPr lang="en-US" dirty="0"/>
              <a:t>“</a:t>
            </a:r>
            <a:r>
              <a:rPr lang="ru-RU" dirty="0"/>
              <a:t>взять в оборот</a:t>
            </a:r>
            <a:r>
              <a:rPr lang="en-US" dirty="0"/>
              <a:t>”</a:t>
            </a:r>
            <a:r>
              <a:rPr lang="ru-RU" dirty="0"/>
              <a:t> максимально узкую часть ЦА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dirty="0"/>
              <a:t>Есть ли уникальный контент</a:t>
            </a:r>
            <a:r>
              <a:rPr lang="en-US" dirty="0"/>
              <a:t>?</a:t>
            </a:r>
          </a:p>
          <a:p>
            <a:pPr lvl="1"/>
            <a:r>
              <a:rPr lang="ru-RU" dirty="0"/>
              <a:t>Исследование</a:t>
            </a:r>
            <a:r>
              <a:rPr lang="en-US" dirty="0"/>
              <a:t>?</a:t>
            </a:r>
          </a:p>
          <a:p>
            <a:pPr lvl="2"/>
            <a:r>
              <a:rPr lang="ru-RU" dirty="0"/>
              <a:t>Исследование для данного мероприятия</a:t>
            </a:r>
            <a:r>
              <a:rPr lang="en-US" dirty="0"/>
              <a:t>?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00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7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хотим сделать на мероприятии, и какие возможности есть у организатора</a:t>
            </a:r>
            <a:r>
              <a:rPr lang="en-US" dirty="0"/>
              <a:t>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8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всех всё будет похоже – чем мы хотим выделиться</a:t>
            </a:r>
            <a:r>
              <a:rPr lang="en-US" dirty="0"/>
              <a:t>?</a:t>
            </a:r>
            <a:endParaRPr lang="ru-RU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4FEFB-DC5E-404B-8660-ED49F225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940" y="3140968"/>
            <a:ext cx="5652120" cy="30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1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9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 что будем делать после мероприятия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E-mail</a:t>
            </a:r>
            <a:r>
              <a:rPr lang="ru-RU" dirty="0"/>
              <a:t>-рассылки</a:t>
            </a:r>
            <a:endParaRPr lang="en-US" dirty="0"/>
          </a:p>
          <a:p>
            <a:pPr lvl="1"/>
            <a:r>
              <a:rPr lang="ru-RU" dirty="0"/>
              <a:t>Конкурсы</a:t>
            </a:r>
            <a:endParaRPr lang="en-US" dirty="0"/>
          </a:p>
          <a:p>
            <a:pPr lvl="1"/>
            <a:r>
              <a:rPr lang="ru-RU" dirty="0"/>
              <a:t>Вовлечение в </a:t>
            </a:r>
            <a:r>
              <a:rPr lang="en-US" dirty="0"/>
              <a:t>SM</a:t>
            </a:r>
            <a:endParaRPr lang="ru-RU" dirty="0"/>
          </a:p>
          <a:p>
            <a:pPr lvl="1"/>
            <a:r>
              <a:rPr lang="ru-RU" dirty="0"/>
              <a:t>Очное обучение</a:t>
            </a:r>
          </a:p>
          <a:p>
            <a:pPr lvl="1"/>
            <a:r>
              <a:rPr lang="ru-RU" dirty="0"/>
              <a:t>Вебинары, подкасты</a:t>
            </a:r>
          </a:p>
          <a:p>
            <a:pPr lvl="1"/>
            <a:r>
              <a:rPr lang="ru-RU" dirty="0"/>
              <a:t>Рассылка спецпредложений</a:t>
            </a:r>
            <a:endParaRPr lang="en-US" dirty="0"/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99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Готова ли команда сделать всё, чтобы достать звезду с неба</a:t>
            </a:r>
            <a:r>
              <a:rPr lang="en-US" dirty="0"/>
              <a:t>?</a:t>
            </a:r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8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im@qrator</a:t>
            </a:r>
            <a:r>
              <a:rPr lang="en-US">
                <a:hlinkClick r:id="rId2"/>
              </a:rPr>
              <a:t>.net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Иван Мирошниченко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8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Классические стратегии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272808" cy="2952328"/>
          </a:xfrm>
        </p:spPr>
        <p:txBody>
          <a:bodyPr>
            <a:normAutofit fontScale="92500" lnSpcReduction="10000"/>
          </a:bodyPr>
          <a:lstStyle/>
          <a:p>
            <a:pPr marL="1371600" lvl="2" indent="-514350">
              <a:buFont typeface="+mj-lt"/>
              <a:buAutoNum type="arabicPeriod"/>
            </a:pPr>
            <a:r>
              <a:rPr lang="en-US" dirty="0"/>
              <a:t>Demand creation – “</a:t>
            </a:r>
            <a:r>
              <a:rPr lang="ru-RU" dirty="0"/>
              <a:t>как страшно жить</a:t>
            </a:r>
            <a:r>
              <a:rPr lang="en-US" dirty="0"/>
              <a:t>”</a:t>
            </a:r>
          </a:p>
          <a:p>
            <a:pPr marL="857250" lvl="2" indent="0">
              <a:buNone/>
            </a:pPr>
            <a:endParaRPr lang="ru-RU" dirty="0"/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Lead Generation</a:t>
            </a:r>
            <a:r>
              <a:rPr lang="ru-RU" dirty="0"/>
              <a:t> – </a:t>
            </a:r>
            <a:r>
              <a:rPr lang="en-US" dirty="0"/>
              <a:t>“</a:t>
            </a:r>
            <a:r>
              <a:rPr lang="ru-RU" dirty="0"/>
              <a:t>меняем … на визитки</a:t>
            </a:r>
            <a:r>
              <a:rPr lang="en-US" dirty="0"/>
              <a:t>”</a:t>
            </a:r>
          </a:p>
          <a:p>
            <a:pPr marL="1371600" lvl="2" indent="-514350">
              <a:buFont typeface="+mj-lt"/>
              <a:buAutoNum type="arabicPeriod"/>
            </a:pPr>
            <a:endParaRPr lang="en-US" dirty="0"/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Brand Awareness</a:t>
            </a:r>
            <a:r>
              <a:rPr lang="ru-RU" dirty="0"/>
              <a:t> – </a:t>
            </a:r>
            <a:r>
              <a:rPr lang="en-US" dirty="0"/>
              <a:t>“</a:t>
            </a:r>
            <a:r>
              <a:rPr lang="ru-RU" dirty="0"/>
              <a:t>полюбуйтесь на нас</a:t>
            </a:r>
            <a:r>
              <a:rPr lang="en-US" dirty="0"/>
              <a:t>”</a:t>
            </a:r>
          </a:p>
          <a:p>
            <a:pPr marL="1828800" lvl="3" indent="-514350"/>
            <a:r>
              <a:rPr lang="en-US" dirty="0"/>
              <a:t>Thought Leadership</a:t>
            </a:r>
          </a:p>
          <a:p>
            <a:pPr marL="1314450" lvl="3" indent="0">
              <a:buNone/>
            </a:pPr>
            <a:endParaRPr lang="ru-RU" dirty="0"/>
          </a:p>
          <a:p>
            <a:pPr marL="857250" lvl="2" indent="0">
              <a:buNone/>
            </a:pPr>
            <a:r>
              <a:rPr lang="en-US" dirty="0"/>
              <a:t>HR</a:t>
            </a:r>
            <a:r>
              <a:rPr lang="ru-RU" dirty="0"/>
              <a:t> (скорее, аудитория)</a:t>
            </a:r>
            <a:endParaRPr lang="en-US" dirty="0"/>
          </a:p>
          <a:p>
            <a:pPr marL="857250" lvl="2" indent="0"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Неконкретный 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Veni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Vici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 descr="Цезарь,_у_двор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28842"/>
            <a:ext cx="439515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получить</a:t>
            </a:r>
            <a:r>
              <a:rPr lang="en-US" dirty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357298"/>
            <a:ext cx="39654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3933056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Пассивность</a:t>
            </a:r>
            <a:r>
              <a:rPr lang="en-US" b="1" dirty="0"/>
              <a:t> +</a:t>
            </a:r>
          </a:p>
          <a:p>
            <a:endParaRPr lang="ru-RU" b="1" dirty="0"/>
          </a:p>
          <a:p>
            <a:r>
              <a:rPr lang="en-US" b="1" dirty="0"/>
              <a:t>Brand Awareness </a:t>
            </a:r>
            <a:r>
              <a:rPr lang="en-US" dirty="0"/>
              <a:t>- c</a:t>
            </a:r>
            <a:r>
              <a:rPr lang="ru-RU" dirty="0"/>
              <a:t>ложно измеримая эффективность измерений результата</a:t>
            </a:r>
            <a:r>
              <a:rPr lang="en-US" dirty="0"/>
              <a:t>; </a:t>
            </a:r>
            <a:r>
              <a:rPr lang="ru-RU" dirty="0"/>
              <a:t>не ведет напрямую к быстрому измеримому действию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Lead generation </a:t>
            </a:r>
            <a:r>
              <a:rPr lang="en-US" dirty="0"/>
              <a:t>– </a:t>
            </a:r>
            <a:r>
              <a:rPr lang="ru-RU" dirty="0"/>
              <a:t>часто может формировать лишь дальнейший запрос к контенту компании, а не непосредственно </a:t>
            </a:r>
            <a:r>
              <a:rPr lang="ru-RU" dirty="0" err="1"/>
              <a:t>лид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Концентрация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2" indent="0">
              <a:buNone/>
            </a:pPr>
            <a:r>
              <a:rPr lang="ru-RU" dirty="0"/>
              <a:t>Концентрация на одной из стратегий!</a:t>
            </a:r>
            <a:endParaRPr lang="en-US" dirty="0"/>
          </a:p>
          <a:p>
            <a:pPr marL="1371600" lvl="2" indent="-514350">
              <a:buNone/>
            </a:pPr>
            <a:r>
              <a:rPr lang="ru-RU" sz="3200" b="1" dirty="0"/>
              <a:t>НО </a:t>
            </a:r>
          </a:p>
          <a:p>
            <a:pPr marL="1371600" lvl="2" indent="-514350">
              <a:buNone/>
            </a:pPr>
            <a:r>
              <a:rPr lang="ru-RU" dirty="0"/>
              <a:t>Подкрепление другими стратегиями дает положительный эффект.</a:t>
            </a:r>
          </a:p>
          <a:p>
            <a:pPr marL="1371600" lvl="2" indent="-514350">
              <a:buNone/>
            </a:pPr>
            <a:endParaRPr lang="ru-RU" dirty="0"/>
          </a:p>
          <a:p>
            <a:pPr marL="1371600" lvl="2" indent="-514350">
              <a:buNone/>
            </a:pPr>
            <a:r>
              <a:rPr lang="ru-RU" dirty="0"/>
              <a:t>Пример</a:t>
            </a:r>
            <a:r>
              <a:rPr lang="en-US" dirty="0"/>
              <a:t>:</a:t>
            </a:r>
          </a:p>
          <a:p>
            <a:pPr marL="1371600" lvl="2" indent="-514350">
              <a:buNone/>
            </a:pPr>
            <a:r>
              <a:rPr lang="ru-RU" dirty="0"/>
              <a:t>Организация конкурса в </a:t>
            </a:r>
            <a:r>
              <a:rPr lang="en-US" dirty="0"/>
              <a:t>HR-</a:t>
            </a:r>
            <a:r>
              <a:rPr lang="ru-RU" dirty="0"/>
              <a:t>целях с последующим публичным использованием результатов для доказательства своей гипотезы.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забыли</a:t>
            </a:r>
            <a:r>
              <a:rPr lang="en-US" dirty="0"/>
              <a:t> </a:t>
            </a:r>
            <a:r>
              <a:rPr lang="ru-RU" dirty="0"/>
              <a:t>в целях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2" indent="-514350">
              <a:buFont typeface="+mj-lt"/>
              <a:buAutoNum type="arabicPeriod"/>
            </a:pPr>
            <a:r>
              <a:rPr lang="en-US" dirty="0"/>
              <a:t>HR </a:t>
            </a:r>
            <a:r>
              <a:rPr lang="ru-RU" dirty="0"/>
              <a:t>(как это опять сюда попало</a:t>
            </a:r>
            <a:r>
              <a:rPr lang="en-US" dirty="0"/>
              <a:t>?</a:t>
            </a:r>
            <a:r>
              <a:rPr lang="ru-RU" dirty="0"/>
              <a:t>…)</a:t>
            </a:r>
            <a:endParaRPr lang="en-US" dirty="0"/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Demand creation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Lead Generation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dirty="0"/>
              <a:t>Brand Awareness</a:t>
            </a:r>
          </a:p>
          <a:p>
            <a:pPr marL="1828800" lvl="3" indent="-514350"/>
            <a:r>
              <a:rPr lang="en-US" dirty="0"/>
              <a:t>Thought Leadership</a:t>
            </a:r>
          </a:p>
          <a:p>
            <a:pPr marL="857250" lvl="2" indent="0">
              <a:buNone/>
            </a:pPr>
            <a:endParaRPr lang="ru-RU" dirty="0"/>
          </a:p>
          <a:p>
            <a:pPr marL="857250" lvl="2" indent="0">
              <a:buNone/>
            </a:pPr>
            <a:r>
              <a:rPr lang="ru-RU" dirty="0"/>
              <a:t>Что-то забыли… Поддержание лояльности</a:t>
            </a:r>
            <a:r>
              <a:rPr lang="en-US" dirty="0"/>
              <a:t>:</a:t>
            </a:r>
          </a:p>
          <a:p>
            <a:pPr marL="1371600" lvl="2" indent="-514350">
              <a:buFont typeface="+mj-lt"/>
              <a:buAutoNum type="arabicPeriod"/>
            </a:pPr>
            <a:r>
              <a:rPr lang="ru-RU" dirty="0"/>
              <a:t>Взаимодействие с действующими клиентами</a:t>
            </a:r>
          </a:p>
          <a:p>
            <a:pPr marL="1371600" lvl="2" indent="-514350">
              <a:buFont typeface="+mj-lt"/>
              <a:buAutoNum type="arabicPeriod"/>
            </a:pPr>
            <a:r>
              <a:rPr lang="ru-RU" dirty="0"/>
              <a:t>Взаимодействие с действующими партнерами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общий бюджет</a:t>
            </a:r>
            <a:r>
              <a:rPr lang="en-US" dirty="0"/>
              <a:t>?</a:t>
            </a:r>
          </a:p>
          <a:p>
            <a:r>
              <a:rPr lang="ru-RU" dirty="0"/>
              <a:t>Единица измерения </a:t>
            </a:r>
            <a:r>
              <a:rPr lang="en-US" dirty="0"/>
              <a:t>(KPI)</a:t>
            </a:r>
            <a:endParaRPr lang="ru-RU" dirty="0"/>
          </a:p>
          <a:p>
            <a:r>
              <a:rPr lang="ru-RU" dirty="0"/>
              <a:t>Какой бюджет на единицу</a:t>
            </a:r>
            <a:r>
              <a:rPr lang="en-US" dirty="0"/>
              <a:t>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84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вопрос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 донесения информации</a:t>
            </a:r>
          </a:p>
          <a:p>
            <a:pPr lvl="1"/>
            <a:r>
              <a:rPr lang="ru-RU" dirty="0"/>
              <a:t>Хлеб, вино, кофе</a:t>
            </a:r>
            <a:r>
              <a:rPr lang="en-US" dirty="0"/>
              <a:t>;</a:t>
            </a:r>
          </a:p>
          <a:p>
            <a:pPr lvl="1"/>
            <a:r>
              <a:rPr lang="ru-RU" dirty="0"/>
              <a:t>Конкурс</a:t>
            </a:r>
            <a:r>
              <a:rPr lang="en-US" dirty="0"/>
              <a:t>;</a:t>
            </a:r>
            <a:endParaRPr lang="ru-RU" dirty="0"/>
          </a:p>
          <a:p>
            <a:pPr lvl="1"/>
            <a:r>
              <a:rPr lang="ru-RU" dirty="0"/>
              <a:t>Обучение!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9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Решаем о форме участия</a:t>
            </a:r>
            <a:endParaRPr lang="en-US" dirty="0"/>
          </a:p>
          <a:p>
            <a:r>
              <a:rPr lang="ru-RU" dirty="0"/>
              <a:t>Стенд</a:t>
            </a:r>
            <a:r>
              <a:rPr lang="en-US" dirty="0"/>
              <a:t>?</a:t>
            </a:r>
            <a:endParaRPr lang="ru-RU" dirty="0"/>
          </a:p>
          <a:p>
            <a:r>
              <a:rPr lang="ru-RU" dirty="0"/>
              <a:t>Доклад</a:t>
            </a:r>
            <a:r>
              <a:rPr lang="en-US" dirty="0"/>
              <a:t>?</a:t>
            </a:r>
          </a:p>
          <a:p>
            <a:r>
              <a:rPr lang="ru-RU" dirty="0" err="1"/>
              <a:t>Митап</a:t>
            </a:r>
            <a:r>
              <a:rPr lang="en-US" dirty="0"/>
              <a:t>?</a:t>
            </a:r>
          </a:p>
          <a:p>
            <a:r>
              <a:rPr lang="ru-RU" dirty="0"/>
              <a:t>Семинар</a:t>
            </a:r>
            <a:r>
              <a:rPr lang="en-US" dirty="0"/>
              <a:t>?</a:t>
            </a:r>
          </a:p>
          <a:p>
            <a:r>
              <a:rPr lang="ru-RU" dirty="0"/>
              <a:t>Круглый стол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395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1_Тема Office</vt:lpstr>
      <vt:lpstr>На какие 10 вопросов нужно ответить самим себе, чтобы не сделать провальную конференцию</vt:lpstr>
      <vt:lpstr>Классические стратегии</vt:lpstr>
      <vt:lpstr>Неконкретный результат</vt:lpstr>
      <vt:lpstr>Что можно получить?</vt:lpstr>
      <vt:lpstr>Концентрация</vt:lpstr>
      <vt:lpstr>Что забыли в целях?</vt:lpstr>
      <vt:lpstr>Вопрос 1</vt:lpstr>
      <vt:lpstr>Не вопрос</vt:lpstr>
      <vt:lpstr>Вопрос 2</vt:lpstr>
      <vt:lpstr>Не вопрос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Ivan M</cp:lastModifiedBy>
  <cp:revision>40</cp:revision>
  <dcterms:created xsi:type="dcterms:W3CDTF">2017-12-09T18:56:12Z</dcterms:created>
  <dcterms:modified xsi:type="dcterms:W3CDTF">2017-12-12T09:55:56Z</dcterms:modified>
</cp:coreProperties>
</file>